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6D690-4346-4C79-BCBF-4FA4AF5D5EAC}" type="datetimeFigureOut">
              <a:rPr lang="pl-PL" smtClean="0"/>
              <a:pPr/>
              <a:t>2014-12-17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098BF-F45E-46B7-93C9-C84F0247109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098BF-F45E-46B7-93C9-C84F0247109B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6F760EF-4FEF-4D82-B80C-9279FDDEFF24}" type="datetimeFigureOut">
              <a:rPr lang="pl-PL" smtClean="0"/>
              <a:pPr/>
              <a:t>2014-12-17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891769F-74E8-4781-A113-1E752694F0F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0EF-4FEF-4D82-B80C-9279FDDEFF24}" type="datetimeFigureOut">
              <a:rPr lang="pl-PL" smtClean="0"/>
              <a:pPr/>
              <a:t>2014-12-17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769F-74E8-4781-A113-1E752694F0F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0EF-4FEF-4D82-B80C-9279FDDEFF24}" type="datetimeFigureOut">
              <a:rPr lang="pl-PL" smtClean="0"/>
              <a:pPr/>
              <a:t>2014-12-17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769F-74E8-4781-A113-1E752694F0F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F760EF-4FEF-4D82-B80C-9279FDDEFF24}" type="datetimeFigureOut">
              <a:rPr lang="pl-PL" smtClean="0"/>
              <a:pPr/>
              <a:t>2014-12-17</a:t>
            </a:fld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91769F-74E8-4781-A113-1E752694F0F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6F760EF-4FEF-4D82-B80C-9279FDDEFF24}" type="datetimeFigureOut">
              <a:rPr lang="pl-PL" smtClean="0"/>
              <a:pPr/>
              <a:t>2014-12-17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891769F-74E8-4781-A113-1E752694F0F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0EF-4FEF-4D82-B80C-9279FDDEFF24}" type="datetimeFigureOut">
              <a:rPr lang="pl-PL" smtClean="0"/>
              <a:pPr/>
              <a:t>2014-12-17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769F-74E8-4781-A113-1E752694F0F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0EF-4FEF-4D82-B80C-9279FDDEFF24}" type="datetimeFigureOut">
              <a:rPr lang="pl-PL" smtClean="0"/>
              <a:pPr/>
              <a:t>2014-12-17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769F-74E8-4781-A113-1E752694F0F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F760EF-4FEF-4D82-B80C-9279FDDEFF24}" type="datetimeFigureOut">
              <a:rPr lang="pl-PL" smtClean="0"/>
              <a:pPr/>
              <a:t>2014-12-17</a:t>
            </a:fld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91769F-74E8-4781-A113-1E752694F0F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0EF-4FEF-4D82-B80C-9279FDDEFF24}" type="datetimeFigureOut">
              <a:rPr lang="pl-PL" smtClean="0"/>
              <a:pPr/>
              <a:t>2014-12-17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769F-74E8-4781-A113-1E752694F0F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F760EF-4FEF-4D82-B80C-9279FDDEFF24}" type="datetimeFigureOut">
              <a:rPr lang="pl-PL" smtClean="0"/>
              <a:pPr/>
              <a:t>2014-12-17</a:t>
            </a:fld>
            <a:endParaRPr lang="pl-PL" dirty="0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91769F-74E8-4781-A113-1E752694F0F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F760EF-4FEF-4D82-B80C-9279FDDEFF24}" type="datetimeFigureOut">
              <a:rPr lang="pl-PL" smtClean="0"/>
              <a:pPr/>
              <a:t>2014-12-17</a:t>
            </a:fld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91769F-74E8-4781-A113-1E752694F0F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F760EF-4FEF-4D82-B80C-9279FDDEFF24}" type="datetimeFigureOut">
              <a:rPr lang="pl-PL" smtClean="0"/>
              <a:pPr/>
              <a:t>2014-12-17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891769F-74E8-4781-A113-1E752694F0F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85984" y="1571612"/>
            <a:ext cx="6172200" cy="803744"/>
          </a:xfrm>
        </p:spPr>
        <p:txBody>
          <a:bodyPr/>
          <a:lstStyle/>
          <a:p>
            <a:pPr algn="ctr"/>
            <a:r>
              <a:rPr lang="en-GB" dirty="0" smtClean="0"/>
              <a:t>Christmas</a:t>
            </a:r>
            <a:r>
              <a:rPr lang="pl-PL" dirty="0" smtClean="0"/>
              <a:t> </a:t>
            </a:r>
            <a:r>
              <a:rPr lang="en-GB" dirty="0" smtClean="0"/>
              <a:t>in</a:t>
            </a:r>
            <a:r>
              <a:rPr lang="pl-PL" dirty="0" smtClean="0"/>
              <a:t> </a:t>
            </a:r>
            <a:r>
              <a:rPr lang="pl-PL" dirty="0"/>
              <a:t>P</a:t>
            </a:r>
            <a:r>
              <a:rPr lang="pl-PL" dirty="0" smtClean="0"/>
              <a:t>oland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28860" y="3000372"/>
            <a:ext cx="6172200" cy="1371600"/>
          </a:xfrm>
        </p:spPr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Christmas tree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828800"/>
          </a:xfrm>
        </p:spPr>
        <p:txBody>
          <a:bodyPr/>
          <a:lstStyle/>
          <a:p>
            <a:r>
              <a:rPr lang="pl-PL" dirty="0" smtClean="0"/>
              <a:t>C</a:t>
            </a:r>
            <a:r>
              <a:rPr lang="en-GB" dirty="0" err="1" smtClean="0"/>
              <a:t>hristm</a:t>
            </a:r>
            <a:r>
              <a:rPr lang="pl-PL" dirty="0" smtClean="0"/>
              <a:t>a</a:t>
            </a:r>
            <a:r>
              <a:rPr lang="en-GB" dirty="0" smtClean="0"/>
              <a:t>s tree is our </a:t>
            </a:r>
            <a:r>
              <a:rPr lang="en-GB" dirty="0" err="1" smtClean="0"/>
              <a:t>tradi</a:t>
            </a:r>
            <a:r>
              <a:rPr lang="pl-PL" dirty="0" smtClean="0"/>
              <a:t>t</a:t>
            </a:r>
            <a:r>
              <a:rPr lang="en-GB" dirty="0" smtClean="0"/>
              <a:t>ion</a:t>
            </a:r>
            <a:r>
              <a:rPr lang="en-GB" dirty="0" smtClean="0"/>
              <a:t>. We </a:t>
            </a:r>
            <a:r>
              <a:rPr lang="pl-PL" dirty="0" err="1" smtClean="0"/>
              <a:t>decorate</a:t>
            </a:r>
            <a:r>
              <a:rPr lang="en-GB" dirty="0" smtClean="0"/>
              <a:t> </a:t>
            </a:r>
            <a:r>
              <a:rPr lang="pl-PL" dirty="0" err="1" smtClean="0"/>
              <a:t>it</a:t>
            </a:r>
            <a:r>
              <a:rPr lang="en-GB" dirty="0" smtClean="0"/>
              <a:t> </a:t>
            </a:r>
            <a:r>
              <a:rPr lang="en-GB" dirty="0" smtClean="0"/>
              <a:t>the day before Christmas Eve.</a:t>
            </a:r>
            <a:endParaRPr lang="en-GB" dirty="0"/>
          </a:p>
        </p:txBody>
      </p:sp>
      <p:pic>
        <p:nvPicPr>
          <p:cNvPr id="4" name="Obraz 3" descr="indek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044182">
            <a:off x="1177306" y="3560555"/>
            <a:ext cx="3333586" cy="2496972"/>
          </a:xfrm>
          <a:prstGeom prst="rect">
            <a:avLst/>
          </a:prstGeom>
        </p:spPr>
      </p:pic>
      <p:pic>
        <p:nvPicPr>
          <p:cNvPr id="5" name="Obraz 4" descr="indek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25305">
            <a:off x="4244263" y="3527688"/>
            <a:ext cx="3367140" cy="252210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Christmas Eve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828800"/>
          </a:xfrm>
        </p:spPr>
        <p:txBody>
          <a:bodyPr/>
          <a:lstStyle/>
          <a:p>
            <a:r>
              <a:rPr lang="en-GB" dirty="0" smtClean="0"/>
              <a:t>It is a ceremony dinner in </a:t>
            </a:r>
            <a:r>
              <a:rPr lang="en-GB" dirty="0" err="1" smtClean="0"/>
              <a:t>honor</a:t>
            </a:r>
            <a:r>
              <a:rPr lang="en-GB" dirty="0" smtClean="0"/>
              <a:t> of the child Jesus. On that day the whole family </a:t>
            </a:r>
            <a:r>
              <a:rPr lang="pl-PL" dirty="0" err="1" smtClean="0"/>
              <a:t>get</a:t>
            </a:r>
            <a:r>
              <a:rPr lang="en-GB" dirty="0" smtClean="0"/>
              <a:t> </a:t>
            </a:r>
            <a:r>
              <a:rPr lang="en-GB" dirty="0" smtClean="0"/>
              <a:t>together and celebrate the birth of Jesus.</a:t>
            </a:r>
            <a:endParaRPr lang="en-GB" dirty="0"/>
          </a:p>
        </p:txBody>
      </p:sp>
      <p:pic>
        <p:nvPicPr>
          <p:cNvPr id="4" name="Obraz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3429000"/>
            <a:ext cx="4005611" cy="224314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First star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043114"/>
          </a:xfrm>
        </p:spPr>
        <p:txBody>
          <a:bodyPr/>
          <a:lstStyle/>
          <a:p>
            <a:r>
              <a:rPr lang="en-US" dirty="0" smtClean="0"/>
              <a:t>When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en-US" dirty="0" smtClean="0"/>
              <a:t> </a:t>
            </a:r>
            <a:r>
              <a:rPr lang="en-US" dirty="0" smtClean="0"/>
              <a:t>the sky </a:t>
            </a:r>
            <a:r>
              <a:rPr lang="pl-PL" dirty="0" err="1" smtClean="0"/>
              <a:t>is</a:t>
            </a:r>
            <a:r>
              <a:rPr lang="en-US" dirty="0" smtClean="0"/>
              <a:t> </a:t>
            </a:r>
            <a:r>
              <a:rPr lang="en-US" dirty="0" smtClean="0"/>
              <a:t>the first </a:t>
            </a:r>
            <a:r>
              <a:rPr lang="en-US" dirty="0" smtClean="0"/>
              <a:t>star</a:t>
            </a:r>
            <a:r>
              <a:rPr lang="pl-PL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the family can begin Christmas Eve dinner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4" name="Obraz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3000372"/>
            <a:ext cx="3786214" cy="307154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Gifts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67600" cy="2286016"/>
          </a:xfrm>
        </p:spPr>
        <p:txBody>
          <a:bodyPr/>
          <a:lstStyle/>
          <a:p>
            <a:r>
              <a:rPr lang="pl-PL" dirty="0" smtClean="0"/>
              <a:t>W</a:t>
            </a:r>
            <a:r>
              <a:rPr lang="en-US" dirty="0" smtClean="0"/>
              <a:t>hen </a:t>
            </a:r>
            <a:r>
              <a:rPr lang="pl-PL" dirty="0" smtClean="0"/>
              <a:t>we </a:t>
            </a:r>
            <a:r>
              <a:rPr lang="en-US" dirty="0" smtClean="0"/>
              <a:t>dress </a:t>
            </a:r>
            <a:r>
              <a:rPr lang="en-US" dirty="0" smtClean="0"/>
              <a:t>up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Christmas</a:t>
            </a:r>
            <a:r>
              <a:rPr lang="pl-PL" dirty="0" smtClean="0"/>
              <a:t> </a:t>
            </a:r>
            <a:r>
              <a:rPr lang="pl-PL" dirty="0" err="1" smtClean="0"/>
              <a:t>tree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Child</a:t>
            </a:r>
            <a:r>
              <a:rPr lang="pl-PL" dirty="0" smtClean="0"/>
              <a:t> </a:t>
            </a:r>
            <a:r>
              <a:rPr lang="en-US" dirty="0" smtClean="0"/>
              <a:t>Jesus will </a:t>
            </a:r>
            <a:r>
              <a:rPr lang="en-US" dirty="0" smtClean="0"/>
              <a:t>come </a:t>
            </a:r>
            <a:r>
              <a:rPr lang="en-US" dirty="0" smtClean="0"/>
              <a:t>unnoticed and </a:t>
            </a:r>
            <a:r>
              <a:rPr lang="en-US" dirty="0" smtClean="0"/>
              <a:t>leave </a:t>
            </a:r>
            <a:r>
              <a:rPr lang="en-US" dirty="0" smtClean="0"/>
              <a:t>presents under the</a:t>
            </a:r>
            <a:r>
              <a:rPr lang="pl-PL" dirty="0" smtClean="0"/>
              <a:t> </a:t>
            </a:r>
            <a:r>
              <a:rPr lang="pl-PL" dirty="0" err="1" smtClean="0"/>
              <a:t>beautiful</a:t>
            </a:r>
            <a:r>
              <a:rPr lang="en-US" dirty="0" smtClean="0"/>
              <a:t> Christmas </a:t>
            </a:r>
            <a:r>
              <a:rPr lang="en-US" dirty="0" err="1" smtClean="0"/>
              <a:t>tre</a:t>
            </a:r>
            <a:r>
              <a:rPr lang="pl-PL" dirty="0" smtClean="0"/>
              <a:t>e.</a:t>
            </a:r>
            <a:endParaRPr lang="pl-PL" dirty="0"/>
          </a:p>
        </p:txBody>
      </p:sp>
      <p:pic>
        <p:nvPicPr>
          <p:cNvPr id="4" name="Obraz 3" descr="inde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41800">
            <a:off x="1123886" y="3497876"/>
            <a:ext cx="3482352" cy="2170339"/>
          </a:xfrm>
          <a:prstGeom prst="rect">
            <a:avLst/>
          </a:prstGeom>
        </p:spPr>
      </p:pic>
      <p:pic>
        <p:nvPicPr>
          <p:cNvPr id="5" name="Obraz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434638">
            <a:off x="4768645" y="3460054"/>
            <a:ext cx="2896048" cy="216924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Cover for the unexpected guest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pl-PL" dirty="0" err="1" smtClean="0"/>
              <a:t>According</a:t>
            </a:r>
            <a:r>
              <a:rPr lang="pl-PL" dirty="0" smtClean="0"/>
              <a:t> to </a:t>
            </a:r>
            <a:r>
              <a:rPr lang="en-GB" dirty="0" smtClean="0"/>
              <a:t>the </a:t>
            </a:r>
            <a:r>
              <a:rPr lang="en-GB" dirty="0" err="1" smtClean="0"/>
              <a:t>tradi</a:t>
            </a:r>
            <a:r>
              <a:rPr lang="pl-PL" dirty="0" smtClean="0"/>
              <a:t>t</a:t>
            </a:r>
            <a:r>
              <a:rPr lang="en-GB" dirty="0" smtClean="0"/>
              <a:t>ion</a:t>
            </a:r>
            <a:r>
              <a:rPr lang="en-GB" dirty="0" smtClean="0"/>
              <a:t>, at the </a:t>
            </a:r>
            <a:r>
              <a:rPr lang="pl-PL" dirty="0" err="1" smtClean="0"/>
              <a:t>C</a:t>
            </a:r>
            <a:r>
              <a:rPr lang="en-GB" dirty="0" err="1" smtClean="0"/>
              <a:t>hristmas</a:t>
            </a:r>
            <a:r>
              <a:rPr lang="en-GB" dirty="0" smtClean="0"/>
              <a:t> </a:t>
            </a:r>
            <a:r>
              <a:rPr lang="en-GB" dirty="0" smtClean="0"/>
              <a:t>table, people </a:t>
            </a:r>
            <a:r>
              <a:rPr lang="en-GB" dirty="0" smtClean="0"/>
              <a:t>leave </a:t>
            </a:r>
            <a:r>
              <a:rPr lang="en-GB" dirty="0" smtClean="0"/>
              <a:t>one cover for unexpected guest.</a:t>
            </a: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Twelve dishes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T</a:t>
            </a:r>
            <a:r>
              <a:rPr lang="en-GB" dirty="0" err="1" smtClean="0"/>
              <a:t>radi</a:t>
            </a:r>
            <a:r>
              <a:rPr lang="pl-PL" dirty="0" smtClean="0"/>
              <a:t>t</a:t>
            </a:r>
            <a:r>
              <a:rPr lang="en-GB" dirty="0" smtClean="0"/>
              <a:t>ion</a:t>
            </a:r>
            <a:r>
              <a:rPr lang="pl-PL" dirty="0" smtClean="0"/>
              <a:t> </a:t>
            </a:r>
            <a:r>
              <a:rPr lang="pl-PL" dirty="0" err="1" smtClean="0"/>
              <a:t>says</a:t>
            </a:r>
            <a:r>
              <a:rPr lang="en-GB" dirty="0" smtClean="0"/>
              <a:t>, </a:t>
            </a:r>
            <a:r>
              <a:rPr lang="en-GB" dirty="0" smtClean="0"/>
              <a:t>at the </a:t>
            </a:r>
            <a:r>
              <a:rPr lang="pl-PL" dirty="0" err="1" smtClean="0"/>
              <a:t>C</a:t>
            </a:r>
            <a:r>
              <a:rPr lang="en-GB" dirty="0" err="1" smtClean="0"/>
              <a:t>hristmas</a:t>
            </a:r>
            <a:r>
              <a:rPr lang="en-GB" dirty="0" smtClean="0"/>
              <a:t> table</a:t>
            </a:r>
            <a:r>
              <a:rPr lang="pl-PL" dirty="0" smtClean="0"/>
              <a:t> we</a:t>
            </a:r>
            <a:r>
              <a:rPr lang="en-GB" dirty="0" smtClean="0"/>
              <a:t> </a:t>
            </a:r>
            <a:r>
              <a:rPr lang="en-GB" dirty="0" smtClean="0"/>
              <a:t>should </a:t>
            </a:r>
            <a:r>
              <a:rPr lang="pl-PL" dirty="0" err="1" smtClean="0"/>
              <a:t>put</a:t>
            </a:r>
            <a:r>
              <a:rPr lang="en-GB" dirty="0" smtClean="0"/>
              <a:t> </a:t>
            </a:r>
            <a:r>
              <a:rPr lang="en-GB" dirty="0" smtClean="0"/>
              <a:t>twelve dishes.</a:t>
            </a:r>
            <a:endParaRPr lang="en-GB" dirty="0"/>
          </a:p>
        </p:txBody>
      </p:sp>
      <p:pic>
        <p:nvPicPr>
          <p:cNvPr id="4" name="Obraz 3" descr="inde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583119">
            <a:off x="904734" y="3242750"/>
            <a:ext cx="3478192" cy="2314579"/>
          </a:xfrm>
          <a:prstGeom prst="rect">
            <a:avLst/>
          </a:prstGeom>
        </p:spPr>
      </p:pic>
      <p:pic>
        <p:nvPicPr>
          <p:cNvPr id="5" name="Obraz 4" descr="indek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938202">
            <a:off x="4053375" y="3512759"/>
            <a:ext cx="3538054" cy="193834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2428868"/>
            <a:ext cx="7467600" cy="1143000"/>
          </a:xfrm>
        </p:spPr>
        <p:txBody>
          <a:bodyPr/>
          <a:lstStyle/>
          <a:p>
            <a:pPr algn="ctr"/>
            <a:r>
              <a:rPr lang="en-GB" dirty="0" smtClean="0"/>
              <a:t>Thank You For </a:t>
            </a:r>
            <a:r>
              <a:rPr lang="en-GB" dirty="0" err="1" smtClean="0"/>
              <a:t>Wat</a:t>
            </a:r>
            <a:r>
              <a:rPr lang="pl-PL" smtClean="0"/>
              <a:t>c</a:t>
            </a:r>
            <a:r>
              <a:rPr lang="en-GB" smtClean="0"/>
              <a:t>hing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152</Words>
  <Application>Microsoft Office PowerPoint</Application>
  <PresentationFormat>Pokaz na ekranie (4:3)</PresentationFormat>
  <Paragraphs>15</Paragraphs>
  <Slides>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Wykusz</vt:lpstr>
      <vt:lpstr>Christmas in Poland </vt:lpstr>
      <vt:lpstr>Christmas tree</vt:lpstr>
      <vt:lpstr>Christmas Eve</vt:lpstr>
      <vt:lpstr>First star</vt:lpstr>
      <vt:lpstr>Gifts</vt:lpstr>
      <vt:lpstr>Cover for the unexpected guest</vt:lpstr>
      <vt:lpstr>Twelve dishes</vt:lpstr>
      <vt:lpstr>Thank You For Watching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in Poland</dc:title>
  <dc:creator>Beata</dc:creator>
  <cp:lastModifiedBy>Szkoła</cp:lastModifiedBy>
  <cp:revision>5</cp:revision>
  <dcterms:created xsi:type="dcterms:W3CDTF">2014-12-16T18:30:19Z</dcterms:created>
  <dcterms:modified xsi:type="dcterms:W3CDTF">2014-12-17T07:35:35Z</dcterms:modified>
</cp:coreProperties>
</file>