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6BF5983-2133-438B-B162-DC302D7E7CCA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23E109-858B-470D-B132-C0FA1B2DFA6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eciaki.pl/radio/2,audycje,5/id/23" TargetMode="External"/><Relationship Id="rId7" Type="http://schemas.openxmlformats.org/officeDocument/2006/relationships/hyperlink" Target="http://www.forloveorfunny.com/2009/04/its-1230-am-do-you-know-where-your-kid-is/" TargetMode="External"/><Relationship Id="rId2" Type="http://schemas.openxmlformats.org/officeDocument/2006/relationships/hyperlink" Target="https://pl.wikipedia.org/wiki/Netykiet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nowiny24.pl/kto-rozsyla-lancuszki-szczescia/ar/5998999" TargetMode="External"/><Relationship Id="rId5" Type="http://schemas.openxmlformats.org/officeDocument/2006/relationships/hyperlink" Target="http://gimnazjum6.zgo.pl/gim6/?page_id=6055" TargetMode="External"/><Relationship Id="rId4" Type="http://schemas.openxmlformats.org/officeDocument/2006/relationships/hyperlink" Target="http://lozbjn.edu.pl/bi/netykiet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NETYKIETA</a:t>
            </a:r>
            <a:endParaRPr lang="pl-PL" b="1" dirty="0"/>
          </a:p>
        </p:txBody>
      </p:sp>
      <p:pic>
        <p:nvPicPr>
          <p:cNvPr id="173058" name="Picture 2" descr="Podobny obr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643182"/>
            <a:ext cx="542925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5720" y="0"/>
            <a:ext cx="8458200" cy="1470025"/>
          </a:xfrm>
        </p:spPr>
        <p:txBody>
          <a:bodyPr anchor="t"/>
          <a:lstStyle/>
          <a:p>
            <a:pPr algn="ctr"/>
            <a:r>
              <a:rPr lang="pl-PL" dirty="0" smtClean="0"/>
              <a:t>CO TO JEST?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>
            <a:off x="-1285916" y="-571528"/>
            <a:ext cx="1525917" cy="71438"/>
          </a:xfrm>
        </p:spPr>
        <p:txBody>
          <a:bodyPr>
            <a:normAutofit fontScale="25000" lnSpcReduction="2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19288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Netykietą nazywamy zbiór zasad panujących w Internecie. </a:t>
            </a:r>
            <a:r>
              <a:rPr lang="pl-PL" dirty="0" smtClean="0"/>
              <a:t>Ten </a:t>
            </a:r>
            <a:r>
              <a:rPr lang="pl-PL" dirty="0" err="1" smtClean="0"/>
              <a:t>wyraz</a:t>
            </a:r>
            <a:r>
              <a:rPr lang="pl-PL" dirty="0" err="1" smtClean="0"/>
              <a:t>tworzą</a:t>
            </a:r>
            <a:r>
              <a:rPr lang="pl-PL" dirty="0" smtClean="0"/>
              <a:t> </a:t>
            </a:r>
            <a:r>
              <a:rPr lang="pl-PL" dirty="0" smtClean="0"/>
              <a:t>dwa słowa</a:t>
            </a:r>
            <a:r>
              <a:rPr lang="pl-PL" dirty="0" smtClean="0"/>
              <a:t>:</a:t>
            </a:r>
          </a:p>
          <a:p>
            <a:r>
              <a:rPr lang="pl-PL" dirty="0" smtClean="0"/>
              <a:t>n</a:t>
            </a:r>
            <a:r>
              <a:rPr lang="pl-PL" dirty="0" smtClean="0"/>
              <a:t>et(z języka angielskiego sieć) i etykieta.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1028" name="Picture 4" descr="Znalezione obrazy dla zapytania netykie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1905000" cy="1905000"/>
          </a:xfrm>
          <a:prstGeom prst="rect">
            <a:avLst/>
          </a:prstGeom>
          <a:noFill/>
        </p:spPr>
      </p:pic>
      <p:pic>
        <p:nvPicPr>
          <p:cNvPr id="1030" name="Picture 6" descr="http://www.proto.pl/sites/default/files/styles/zdjecie_glowne_artykulu/public/informacje/obrazy/nowa_sm.jpg?itok=K8liwc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286249"/>
            <a:ext cx="6953250" cy="257175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KILKA ZASAD ZGODNYCH Z NETYKIETĄ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2571744"/>
            <a:ext cx="49291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1.Nie używaj wulgaryzmów.</a:t>
            </a:r>
          </a:p>
          <a:p>
            <a:r>
              <a:rPr lang="pl-PL" dirty="0" smtClean="0"/>
              <a:t>2.Nie spam.</a:t>
            </a:r>
          </a:p>
          <a:p>
            <a:r>
              <a:rPr lang="pl-PL" dirty="0" smtClean="0"/>
              <a:t>3.Szanuj czas innych-pisz zwięźle i na temat</a:t>
            </a:r>
          </a:p>
          <a:p>
            <a:r>
              <a:rPr lang="pl-PL" dirty="0" smtClean="0"/>
              <a:t>4.  Nie pisz wielkimi literami-oznacza to, że krzyczysz</a:t>
            </a:r>
          </a:p>
          <a:p>
            <a:r>
              <a:rPr lang="pl-PL" dirty="0" smtClean="0"/>
              <a:t>5.Nie </a:t>
            </a:r>
            <a:r>
              <a:rPr lang="pl-PL" dirty="0" err="1" smtClean="0"/>
              <a:t>trolluj</a:t>
            </a:r>
            <a:r>
              <a:rPr lang="pl-PL" dirty="0" smtClean="0"/>
              <a:t>- nie prowokuj do kłótni i awantur, nie obrażaj</a:t>
            </a:r>
          </a:p>
          <a:p>
            <a:r>
              <a:rPr lang="pl-PL" dirty="0" smtClean="0"/>
              <a:t>6.Nie wysyłaj łańcuszków  szczęścia</a:t>
            </a:r>
          </a:p>
          <a:p>
            <a:r>
              <a:rPr lang="pl-PL" dirty="0" smtClean="0"/>
              <a:t>7.Nie nadużywaj </a:t>
            </a:r>
            <a:r>
              <a:rPr lang="pl-PL" dirty="0" err="1" smtClean="0"/>
              <a:t>emotikon</a:t>
            </a:r>
            <a:r>
              <a:rPr lang="pl-PL" dirty="0" smtClean="0"/>
              <a:t>.</a:t>
            </a:r>
          </a:p>
          <a:p>
            <a:r>
              <a:rPr lang="pl-PL" dirty="0" smtClean="0"/>
              <a:t>8.Nie wysyłaj tej samej wiadomości do kilku osób-bądź oryginalny.</a:t>
            </a:r>
          </a:p>
          <a:p>
            <a:r>
              <a:rPr lang="pl-PL" dirty="0" smtClean="0"/>
              <a:t>9.Bądź tolerancyjny.</a:t>
            </a:r>
          </a:p>
          <a:p>
            <a:r>
              <a:rPr lang="pl-PL" dirty="0" smtClean="0"/>
              <a:t>10.Nie nadużywaj interpunkcji.</a:t>
            </a:r>
            <a:endParaRPr lang="pl-PL" dirty="0"/>
          </a:p>
        </p:txBody>
      </p:sp>
      <p:pic>
        <p:nvPicPr>
          <p:cNvPr id="15362" name="Picture 2" descr="Znalezione obrazy dla zapytania nie używaj wulgaryzmó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1374" y="5286388"/>
            <a:ext cx="2792626" cy="1785926"/>
          </a:xfrm>
          <a:prstGeom prst="rect">
            <a:avLst/>
          </a:prstGeom>
          <a:noFill/>
        </p:spPr>
      </p:pic>
      <p:sp>
        <p:nvSpPr>
          <p:cNvPr id="15364" name="AutoShape 4" descr="Znalezione obrazy dla zapytania nie spam"/>
          <p:cNvSpPr>
            <a:spLocks noChangeAspect="1" noChangeArrowheads="1"/>
          </p:cNvSpPr>
          <p:nvPr/>
        </p:nvSpPr>
        <p:spPr bwMode="auto">
          <a:xfrm>
            <a:off x="155575" y="-998538"/>
            <a:ext cx="2190750" cy="2085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6" name="AutoShape 6" descr="Znalezione obrazy dla zapytania nie spam"/>
          <p:cNvSpPr>
            <a:spLocks noChangeAspect="1" noChangeArrowheads="1"/>
          </p:cNvSpPr>
          <p:nvPr/>
        </p:nvSpPr>
        <p:spPr bwMode="auto">
          <a:xfrm>
            <a:off x="155575" y="-998538"/>
            <a:ext cx="2190750" cy="2085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368" name="Picture 8" descr="Znalezione obrazy dla zapytania nie sp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286124"/>
            <a:ext cx="857232" cy="857232"/>
          </a:xfrm>
          <a:prstGeom prst="rect">
            <a:avLst/>
          </a:prstGeom>
          <a:noFill/>
        </p:spPr>
      </p:pic>
      <p:pic>
        <p:nvPicPr>
          <p:cNvPr id="15370" name="Picture 10" descr="http://4.bp.blogspot.com/_L5wlIfjY390/SeJ8VPXTUBI/AAAAAAAAA_U/vUejLIGR1Eo/s400/IMG_30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4143380"/>
            <a:ext cx="1240291" cy="1075952"/>
          </a:xfrm>
          <a:prstGeom prst="rect">
            <a:avLst/>
          </a:prstGeom>
          <a:noFill/>
        </p:spPr>
      </p:pic>
      <p:pic>
        <p:nvPicPr>
          <p:cNvPr id="15372" name="Picture 12" descr="Podobny obra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1928802"/>
            <a:ext cx="1905000" cy="1428750"/>
          </a:xfrm>
          <a:prstGeom prst="rect">
            <a:avLst/>
          </a:prstGeom>
          <a:noFill/>
        </p:spPr>
      </p:pic>
      <p:pic>
        <p:nvPicPr>
          <p:cNvPr id="15374" name="Picture 14" descr="Znalezione obrazy dla zapytania troll złośliw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3857628"/>
            <a:ext cx="1881185" cy="1416893"/>
          </a:xfrm>
          <a:prstGeom prst="rect">
            <a:avLst/>
          </a:prstGeom>
          <a:noFill/>
        </p:spPr>
      </p:pic>
      <p:pic>
        <p:nvPicPr>
          <p:cNvPr id="15376" name="Picture 16" descr="Znalezione obrazy dla zapytania łańcuszki szczęści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2285992"/>
            <a:ext cx="2028797" cy="1182664"/>
          </a:xfrm>
          <a:prstGeom prst="rect">
            <a:avLst/>
          </a:prstGeom>
          <a:noFill/>
        </p:spPr>
      </p:pic>
      <p:pic>
        <p:nvPicPr>
          <p:cNvPr id="15378" name="Picture 18" descr="Znalezione obrazy dla zapytania emotikony tapet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72430" y="3571876"/>
            <a:ext cx="1071570" cy="1607356"/>
          </a:xfrm>
          <a:prstGeom prst="rect">
            <a:avLst/>
          </a:prstGeom>
          <a:noFill/>
        </p:spPr>
      </p:pic>
      <p:pic>
        <p:nvPicPr>
          <p:cNvPr id="15379" name="Picture 19" descr="C:\Users\Dell\Desktop\bądź oryginalny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71934" y="5545280"/>
            <a:ext cx="2225109" cy="1312720"/>
          </a:xfrm>
          <a:prstGeom prst="rect">
            <a:avLst/>
          </a:prstGeom>
          <a:noFill/>
        </p:spPr>
      </p:pic>
      <p:pic>
        <p:nvPicPr>
          <p:cNvPr id="15381" name="Picture 21" descr="Znalezione obrazy dla zapytania tolerancj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2143116"/>
            <a:ext cx="1178982" cy="85563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153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 CO NAM NETYKIETA?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250030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 smtClean="0"/>
              <a:t>Netykieta</a:t>
            </a:r>
            <a:r>
              <a:rPr lang="pl-PL" dirty="0" smtClean="0"/>
              <a:t> pozwala nam na kulturalne korzystanie z </a:t>
            </a:r>
            <a:r>
              <a:rPr lang="pl-PL" dirty="0" err="1" smtClean="0"/>
              <a:t>internetu</a:t>
            </a:r>
            <a:r>
              <a:rPr lang="pl-PL" dirty="0" smtClean="0"/>
              <a:t>. Tworzą je zasady wymienione w poprzednim slajdzie. Pamiętajmy o tym, że inni użytkownicy będą wymagali od ciebie kulturalnego zachowania, i mogą nie życzyć sobie lekceważenia internetowego ,,</a:t>
            </a:r>
            <a:r>
              <a:rPr lang="pl-PL" dirty="0" err="1" smtClean="0"/>
              <a:t>savoir-vivre</a:t>
            </a:r>
            <a:r>
              <a:rPr lang="pl-PL" dirty="0" smtClean="0"/>
              <a:t>’’  </a:t>
            </a:r>
            <a:endParaRPr lang="pl-PL" dirty="0"/>
          </a:p>
        </p:txBody>
      </p:sp>
      <p:pic>
        <p:nvPicPr>
          <p:cNvPr id="17410" name="Picture 2" descr="Znalezione obrazy dla zapytania emotiko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809999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Korzystałam z: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785786" y="1997839"/>
            <a:ext cx="75009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u="sng" dirty="0" smtClean="0">
                <a:hlinkClick r:id="rId2"/>
              </a:rPr>
              <a:t>https://pl.wikipedia.org/wiki/Netykieta</a:t>
            </a:r>
          </a:p>
          <a:p>
            <a:pPr algn="ctr"/>
            <a:r>
              <a:rPr lang="pl-PL" u="sng" dirty="0" smtClean="0">
                <a:hlinkClick r:id="rId3"/>
              </a:rPr>
              <a:t>https://sieciaki.pl/radio/2,audycje,5/id/23</a:t>
            </a:r>
          </a:p>
          <a:p>
            <a:pPr algn="ctr"/>
            <a:r>
              <a:rPr lang="pl-PL" u="sng" dirty="0" smtClean="0">
                <a:hlinkClick r:id="rId4"/>
              </a:rPr>
              <a:t>http://lozbjn.edu.pl/bi/netykieta.html</a:t>
            </a:r>
          </a:p>
          <a:p>
            <a:pPr algn="ctr"/>
            <a:r>
              <a:rPr lang="pl-PL" u="sng" dirty="0" smtClean="0">
                <a:hlinkClick r:id="rId5"/>
              </a:rPr>
              <a:t>http://gimnazjum6.zgo.pl/gim6/?page_id=6055</a:t>
            </a:r>
          </a:p>
          <a:p>
            <a:pPr algn="ctr"/>
            <a:r>
              <a:rPr lang="pl-PL" u="sng" dirty="0" smtClean="0">
                <a:hlinkClick r:id="rId6"/>
              </a:rPr>
              <a:t>https://nowiny24.pl/</a:t>
            </a:r>
            <a:r>
              <a:rPr lang="pl-PL" u="sng" dirty="0" err="1" smtClean="0">
                <a:hlinkClick r:id="rId6"/>
              </a:rPr>
              <a:t>kto-rozsyla-lancuszki-szczescia</a:t>
            </a:r>
            <a:r>
              <a:rPr lang="pl-PL" u="sng" dirty="0" smtClean="0">
                <a:hlinkClick r:id="rId6"/>
              </a:rPr>
              <a:t>/ar/5998999</a:t>
            </a:r>
          </a:p>
          <a:p>
            <a:pPr algn="ctr"/>
            <a:r>
              <a:rPr lang="pl-PL" u="sng" dirty="0" smtClean="0">
                <a:hlinkClick r:id="rId7"/>
              </a:rPr>
              <a:t>http://www.forloveorfunny.com/2009/04/its-1230-am-do-you-know-where-your-kid-is/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000628" y="4929198"/>
            <a:ext cx="414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072066" y="5500702"/>
            <a:ext cx="407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Wykonała Izabela </a:t>
            </a:r>
            <a:r>
              <a:rPr lang="pl-PL" dirty="0" err="1" smtClean="0"/>
              <a:t>Grelińska</a:t>
            </a: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168</Words>
  <Application>Microsoft Office PowerPoint</Application>
  <PresentationFormat>Pokaz na ekranie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Wielkomiejski</vt:lpstr>
      <vt:lpstr>NETYKIETA</vt:lpstr>
      <vt:lpstr>CO TO JEST?</vt:lpstr>
      <vt:lpstr>KILKA ZASAD ZGODNYCH Z NETYKIETĄ</vt:lpstr>
      <vt:lpstr>PO CO NAM NETYKIETA?</vt:lpstr>
      <vt:lpstr>Korzystałam z: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NETYKIETA</dc:title>
  <dc:creator>Dell</dc:creator>
  <cp:lastModifiedBy>Dell</cp:lastModifiedBy>
  <cp:revision>6</cp:revision>
  <dcterms:created xsi:type="dcterms:W3CDTF">2019-01-14T16:25:15Z</dcterms:created>
  <dcterms:modified xsi:type="dcterms:W3CDTF">2019-01-14T19:54:45Z</dcterms:modified>
</cp:coreProperties>
</file>