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8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ba" initials="K" lastIdx="2" clrIdx="0">
    <p:extLst>
      <p:ext uri="{19B8F6BF-5375-455C-9EA6-DF929625EA0E}">
        <p15:presenceInfo xmlns:p15="http://schemas.microsoft.com/office/powerpoint/2012/main" userId="Kub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20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166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08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50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485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941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287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629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45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753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2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68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781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62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75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5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41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FD63E4-5E43-4381-A2BE-5005C994F4A0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6291AC-FC5C-4F04-A75B-65193EA40B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39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yk.pl/wypracowania/pozostale/informatyka/1003429-10-zasad-dobrego-zachowania-sie-w-internecie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882043" y="897774"/>
            <a:ext cx="5037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,,</a:t>
            </a:r>
            <a:r>
              <a:rPr lang="pl-PL" sz="4000" dirty="0" smtClean="0"/>
              <a:t>Netykieta oraz Łańcuszki internetowe’’</a:t>
            </a:r>
            <a:endParaRPr lang="pl-PL" sz="4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1" y="2221213"/>
            <a:ext cx="5303520" cy="27432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69" y="2413290"/>
            <a:ext cx="4808192" cy="255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0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58589" y="789708"/>
            <a:ext cx="5453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58589" y="1608858"/>
            <a:ext cx="503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379913" y="789708"/>
            <a:ext cx="672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10. Stosuj zasady netykiety, czyli w Internecie nie obrażaj nikogo.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57" y="2433984"/>
            <a:ext cx="3633702" cy="306228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33" y="2460568"/>
            <a:ext cx="5298324" cy="30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8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131425" y="864524"/>
            <a:ext cx="5278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/>
              <a:t>„</a:t>
            </a:r>
            <a:r>
              <a:rPr lang="pl-PL" sz="2800" dirty="0" err="1" smtClean="0"/>
              <a:t>Lańcuszki</a:t>
            </a:r>
            <a:r>
              <a:rPr lang="pl-PL" sz="2800" dirty="0" smtClean="0"/>
              <a:t> internetowe’’</a:t>
            </a:r>
            <a:endParaRPr lang="pl-PL" sz="2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39091" y="1554480"/>
            <a:ext cx="1005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Łańcuszki</a:t>
            </a:r>
            <a:r>
              <a:rPr lang="pl-PL" dirty="0"/>
              <a:t> – wiadomości wysyłane za pomocą </a:t>
            </a:r>
            <a:r>
              <a:rPr lang="pl-PL" dirty="0" smtClean="0"/>
              <a:t>e-maila,</a:t>
            </a:r>
            <a:r>
              <a:rPr lang="pl-PL" dirty="0"/>
              <a:t> </a:t>
            </a:r>
            <a:r>
              <a:rPr lang="pl-PL" dirty="0" smtClean="0"/>
              <a:t>Facebooka,</a:t>
            </a:r>
            <a:r>
              <a:rPr lang="pl-PL" dirty="0"/>
              <a:t> </a:t>
            </a:r>
            <a:r>
              <a:rPr lang="pl-PL" dirty="0" smtClean="0"/>
              <a:t>Messengera,</a:t>
            </a:r>
            <a:r>
              <a:rPr lang="pl-PL" dirty="0"/>
              <a:t> </a:t>
            </a:r>
            <a:r>
              <a:rPr lang="pl-PL" dirty="0" smtClean="0"/>
              <a:t>telefonów komórkowych</a:t>
            </a:r>
            <a:r>
              <a:rPr lang="pl-PL" dirty="0"/>
              <a:t> (oraz innych narzędzi umożliwiających przesłanie wiadomości na odległość), mające na celu pobudzić odbiorcę i doprowadzić go do furii. Odbiorca łańcuszka ma za zadanie wysłać go do „wszystkim których ma </a:t>
            </a:r>
            <a:r>
              <a:rPr lang="pl-PL" dirty="0" smtClean="0"/>
              <a:t>na Facebooku”, </a:t>
            </a:r>
            <a:r>
              <a:rPr lang="pl-PL" dirty="0"/>
              <a:t>bo inaczej przejedzie go Fiat Punto. Niezbędne do szczęścia wiadomości rozsyłane przez </a:t>
            </a:r>
            <a:r>
              <a:rPr lang="pl-PL" dirty="0" smtClean="0"/>
              <a:t>Facebooka przez </a:t>
            </a:r>
            <a:r>
              <a:rPr lang="pl-PL" dirty="0"/>
              <a:t>bardzo empatyczne koleżanki, które nie mają co robić po szkole.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68" y="3198544"/>
            <a:ext cx="4821585" cy="28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99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466407" y="689956"/>
            <a:ext cx="586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Przykład łańcuszka internetowego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39585" y="1305098"/>
            <a:ext cx="10623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BLOODY </a:t>
            </a:r>
            <a:r>
              <a:rPr lang="pl-PL" dirty="0"/>
              <a:t>MARY - jeśli to przeczytałeś/</a:t>
            </a:r>
            <a:r>
              <a:rPr lang="pl-PL" dirty="0" err="1"/>
              <a:t>aś</a:t>
            </a:r>
            <a:r>
              <a:rPr lang="pl-PL" dirty="0"/>
              <a:t> w Twoim domu w nocy pojawi się Krwawa Mary. Jak rano wstaniesz zobaczysz ją w lustrze. Wyrwie Ci oczy albo udusi, jeśli nie prześlesz tego do 10 pytań. To nie są żarty ! W 2009 roku Alice </a:t>
            </a:r>
            <a:r>
              <a:rPr lang="pl-PL" dirty="0" err="1"/>
              <a:t>Born</a:t>
            </a:r>
            <a:r>
              <a:rPr lang="pl-PL" dirty="0"/>
              <a:t> nie przesłała łańcuszka i na następny dzień znaleziono ją w łazience</a:t>
            </a:r>
          </a:p>
        </p:txBody>
      </p:sp>
    </p:spTree>
    <p:extLst>
      <p:ext uri="{BB962C8B-B14F-4D97-AF65-F5344CB8AC3E}">
        <p14:creationId xmlns:p14="http://schemas.microsoft.com/office/powerpoint/2010/main" val="1562561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06087" y="615142"/>
            <a:ext cx="1059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                                                                   Dziękuje za uwagę !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9301943" y="5577839"/>
            <a:ext cx="2261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Jakub Czaja kl. VII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23455" y="2718262"/>
            <a:ext cx="4364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Zasady netykiety : </a:t>
            </a:r>
            <a:r>
              <a:rPr lang="pl-PL" dirty="0">
                <a:hlinkClick r:id="rId2"/>
              </a:rPr>
              <a:t>https://</a:t>
            </a:r>
            <a:r>
              <a:rPr lang="pl-PL" dirty="0" smtClean="0">
                <a:hlinkClick r:id="rId2"/>
              </a:rPr>
              <a:t>www.bryk.pl/wypracowania/pozostale/informatyka/1003429-10-zasad-dobrego-zachowania-sie-w-internecie.html</a:t>
            </a:r>
            <a:r>
              <a:rPr lang="pl-PL" dirty="0" smtClean="0"/>
              <a:t>   </a:t>
            </a:r>
            <a:r>
              <a:rPr lang="pl-PL" dirty="0" smtClean="0"/>
              <a:t>.                   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23455" y="3948545"/>
            <a:ext cx="4264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Łańcuszki </a:t>
            </a:r>
            <a:r>
              <a:rPr lang="pl-PL" dirty="0"/>
              <a:t>internetowe :http://nonsensopedia.wikia.com/</a:t>
            </a:r>
            <a:r>
              <a:rPr lang="pl-PL" dirty="0" err="1"/>
              <a:t>wiki</a:t>
            </a:r>
            <a:r>
              <a:rPr lang="pl-PL" dirty="0"/>
              <a:t>/%</a:t>
            </a:r>
            <a:r>
              <a:rPr lang="pl-PL" dirty="0" smtClean="0"/>
              <a:t>C5%81a%C5%84cuszki .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81645" y="4871875"/>
            <a:ext cx="413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Oraz korzystałem z przeglądarki internetowej dla zdjęć 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028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707477" y="756458"/>
            <a:ext cx="5095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10 Zasad dobrego zachowania w </a:t>
            </a:r>
            <a:r>
              <a:rPr lang="pl-PL" sz="2000" dirty="0" err="1" smtClean="0"/>
              <a:t>internecie</a:t>
            </a:r>
            <a:endParaRPr lang="pl-PL" sz="20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823855" y="1280160"/>
            <a:ext cx="448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1. Nigdy nie wysyłaj spamu , obraźliwych i wulgarnych przesyłek przez pocztę internetową </a:t>
            </a:r>
            <a:endParaRPr lang="pl-PL" dirty="0"/>
          </a:p>
        </p:txBody>
      </p:sp>
      <p:sp>
        <p:nvSpPr>
          <p:cNvPr id="5" name="AutoShape 2" descr="Znalezione obrazy dla zapytania spammed ma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Znalezione obrazy dla zapytania spammed mail"/>
          <p:cNvSpPr>
            <a:spLocks noChangeAspect="1" noChangeArrowheads="1"/>
          </p:cNvSpPr>
          <p:nvPr/>
        </p:nvSpPr>
        <p:spPr bwMode="auto">
          <a:xfrm>
            <a:off x="3550140" y="1670219"/>
            <a:ext cx="3241560" cy="324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23" y="2926617"/>
            <a:ext cx="4296375" cy="2859042"/>
          </a:xfrm>
          <a:prstGeom prst="rect">
            <a:avLst/>
          </a:prstGeom>
        </p:spPr>
      </p:pic>
      <p:pic>
        <p:nvPicPr>
          <p:cNvPr id="1026" name="Picture 2" descr="Znalezione obrazy dla zapytania messenger sp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62" y="1847531"/>
            <a:ext cx="4005149" cy="40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2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114800" y="872836"/>
            <a:ext cx="4089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2. Osobom „trzecim’’ nigdy nie podawaj hasła do swoich profilów internetowych . </a:t>
            </a:r>
          </a:p>
          <a:p>
            <a:endParaRPr lang="pl-PL" dirty="0"/>
          </a:p>
        </p:txBody>
      </p:sp>
      <p:pic>
        <p:nvPicPr>
          <p:cNvPr id="2050" name="Picture 2" descr="Znalezione obrazy dla zapytania talking with strangers and they ask for pass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59" y="2025939"/>
            <a:ext cx="3502024" cy="35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talking with strangers and they ask for passw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6" y="1603694"/>
            <a:ext cx="4557740" cy="455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08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865418" y="897775"/>
            <a:ext cx="536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3. Nie umieszczaj nielegalnych informacji .</a:t>
            </a:r>
          </a:p>
          <a:p>
            <a:endParaRPr lang="pl-PL" dirty="0"/>
          </a:p>
        </p:txBody>
      </p:sp>
      <p:pic>
        <p:nvPicPr>
          <p:cNvPr id="3074" name="Picture 2" descr="Znalezione obrazy dla zapytania top secret f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08" y="2265218"/>
            <a:ext cx="2571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nalezione obrazy dla zapytania top secret fi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422" y="1220940"/>
            <a:ext cx="325755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nalezione obrazy dla zapytania nielegalne informac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97" y="3217718"/>
            <a:ext cx="5486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6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158836" y="714895"/>
            <a:ext cx="522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4. W </a:t>
            </a:r>
            <a:r>
              <a:rPr lang="pl-PL" dirty="0" err="1" smtClean="0"/>
              <a:t>internecie</a:t>
            </a:r>
            <a:r>
              <a:rPr lang="pl-PL" dirty="0" smtClean="0"/>
              <a:t> nie umieszczaj obraźliwych słów.</a:t>
            </a:r>
            <a:endParaRPr lang="pl-PL" dirty="0"/>
          </a:p>
        </p:txBody>
      </p:sp>
      <p:sp>
        <p:nvSpPr>
          <p:cNvPr id="2" name="AutoShape 2" descr="Znalezione obrazy dla zapytania bad words"/>
          <p:cNvSpPr>
            <a:spLocks noChangeAspect="1" noChangeArrowheads="1"/>
          </p:cNvSpPr>
          <p:nvPr/>
        </p:nvSpPr>
        <p:spPr bwMode="auto">
          <a:xfrm flipH="1">
            <a:off x="-1497273" y="2502130"/>
            <a:ext cx="2351117" cy="23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100" name="Picture 4" descr="Znalezione obrazy dla zapytania bad wo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41" y="2260600"/>
            <a:ext cx="4527552" cy="309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nalezione obrazy dla zapytania bad w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89" y="2260600"/>
            <a:ext cx="4764880" cy="317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749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364182" y="781396"/>
            <a:ext cx="3965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5. Nie rozpowszechniaj wirusów . 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20" y="2134797"/>
            <a:ext cx="4061362" cy="3200004"/>
          </a:xfrm>
          <a:prstGeom prst="rect">
            <a:avLst/>
          </a:prstGeom>
        </p:spPr>
      </p:pic>
      <p:pic>
        <p:nvPicPr>
          <p:cNvPr id="5122" name="Picture 2" descr="Znalezione obrazy dla zapytania virus k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113" y="2296805"/>
            <a:ext cx="4017414" cy="321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1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131425" y="590204"/>
            <a:ext cx="4380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6. W </a:t>
            </a:r>
            <a:r>
              <a:rPr lang="pl-PL" dirty="0" err="1"/>
              <a:t>internecie</a:t>
            </a:r>
            <a:r>
              <a:rPr lang="pl-PL" dirty="0"/>
              <a:t> nie zakłócaj pracy innych .</a:t>
            </a:r>
          </a:p>
          <a:p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68" y="1961803"/>
            <a:ext cx="4620898" cy="3142211"/>
          </a:xfrm>
          <a:prstGeom prst="rect">
            <a:avLst/>
          </a:prstGeom>
        </p:spPr>
      </p:pic>
      <p:sp>
        <p:nvSpPr>
          <p:cNvPr id="4" name="AutoShape 2" descr="Znalezione obrazy dla zapytania angry k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4" descr="Znalezione obrazy dla zapytania angry ki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6" descr="Znalezione obrazy dla zapytania angry ki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960" y="2060859"/>
            <a:ext cx="4424190" cy="294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2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94561" y="723207"/>
            <a:ext cx="556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8. W sieci, jeżeli dzieje się coś, co ciebie zaniepokoiło powiedz o tym rodzicom lub zaufanej, dorosłej </a:t>
            </a:r>
            <a:r>
              <a:rPr lang="pl-PL" dirty="0" smtClean="0"/>
              <a:t>osobie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82" y="1770611"/>
            <a:ext cx="4419297" cy="259426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789" y="1658390"/>
            <a:ext cx="4803196" cy="288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114800" y="656705"/>
            <a:ext cx="4414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9. Jeżeli logujesz się na strony internetowe uważnie czytaj ich regulamin.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345" y="2122703"/>
            <a:ext cx="4298113" cy="321943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009" y="656705"/>
            <a:ext cx="3400425" cy="13430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328" y="2601882"/>
            <a:ext cx="4942796" cy="19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732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łyszcząc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191</Words>
  <Application>Microsoft Office PowerPoint</Application>
  <PresentationFormat>Panoramiczny</PresentationFormat>
  <Paragraphs>22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Kuba</dc:creator>
  <cp:lastModifiedBy>Kuba</cp:lastModifiedBy>
  <cp:revision>11</cp:revision>
  <dcterms:created xsi:type="dcterms:W3CDTF">2019-01-10T17:22:21Z</dcterms:created>
  <dcterms:modified xsi:type="dcterms:W3CDTF">2019-01-15T18:14:31Z</dcterms:modified>
</cp:coreProperties>
</file>